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90" r:id="rId2"/>
  </p:sldMasterIdLst>
  <p:sldIdLst>
    <p:sldId id="256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hierarchy1" loCatId="hierarchy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9599602-9E94-449B-AE02-46C30491E28C}">
      <dgm:prSet phldrT="[Text]" custT="1"/>
      <dgm:spPr/>
      <dgm:t>
        <a:bodyPr/>
        <a:lstStyle/>
        <a:p>
          <a:r>
            <a:rPr lang="en-US" sz="1200" b="1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Chief of Police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D6D663EA-8C9E-4A6C-8696-EA6202B67EB8}">
      <dgm:prSet phldrT="[Text]" custT="1"/>
      <dgm:spPr/>
      <dgm:t>
        <a:bodyPr/>
        <a:lstStyle/>
        <a:p>
          <a:r>
            <a:rPr lang="en-US" sz="1200" b="1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Reserve Officers (2)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C87090F-02B0-44D5-BD4B-E5AE0D1FA7F1}">
      <dgm:prSet phldrT="[Text]" custT="1"/>
      <dgm:spPr/>
      <dgm:t>
        <a:bodyPr/>
        <a:lstStyle/>
        <a:p>
          <a:r>
            <a:rPr lang="en-US" sz="1200" b="1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Police Services Manager     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97D053E-A973-4364-B69E-A280008FFC90}">
      <dgm:prSet phldrT="[Text]" custT="1"/>
      <dgm:spPr/>
      <dgm:t>
        <a:bodyPr/>
        <a:lstStyle/>
        <a:p>
          <a:r>
            <a:rPr lang="en-US" sz="1200" b="1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Dispatchers      (3)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46AD741-59DE-4633-A525-7FE00DBEB49B}">
      <dgm:prSet custT="1"/>
      <dgm:spPr/>
      <dgm:t>
        <a:bodyPr/>
        <a:lstStyle/>
        <a:p>
          <a:r>
            <a:rPr lang="en-US" sz="1200" b="1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Patrol Officers (4)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B0739B7-9760-4A1C-BDD6-4D45561ED7CF}">
      <dgm:prSet custT="1"/>
      <dgm:spPr/>
      <dgm:t>
        <a:bodyPr/>
        <a:lstStyle/>
        <a:p>
          <a:r>
            <a:rPr lang="en-US" sz="1200" b="1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School Resource Officers (2)        </a:t>
          </a:r>
        </a:p>
      </dgm:t>
    </dgm:pt>
    <dgm:pt modelId="{0C219BDE-0AA5-4A3C-84F5-C696A693093F}" type="parTrans" cxnId="{6D00679C-1AA0-48CD-B265-EB553964AC6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11FE319-5672-4B15-B4CE-0F03D7720A6C}" type="sibTrans" cxnId="{6D00679C-1AA0-48CD-B265-EB553964AC6B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BE3E1FD-78F9-4483-BE4E-973C8E4D4AA2}">
      <dgm:prSet phldrT="[Text]" custT="1"/>
      <dgm:spPr/>
      <dgm:t>
        <a:bodyPr/>
        <a:lstStyle/>
        <a:p>
          <a:r>
            <a:rPr lang="en-US" sz="1200" b="1" cap="none" spc="0" dirty="0">
              <a:ln w="9525">
                <a:prstDash val="solid"/>
              </a:ln>
              <a:effectLst/>
              <a:latin typeface="Cambria" panose="02040503050406030204" pitchFamily="18" charset="0"/>
              <a:ea typeface="Cambria" panose="02040503050406030204" pitchFamily="18" charset="0"/>
            </a:rPr>
            <a:t>Sergeants     (3)   </a:t>
          </a:r>
        </a:p>
      </dgm:t>
    </dgm:pt>
    <dgm:pt modelId="{6487E951-A269-4BAD-A6A8-CEB2CD4824B6}" type="parTrans" cxnId="{5AE19D19-4428-4E49-98D4-ED706F6FF1A0}">
      <dgm:prSet/>
      <dgm:spPr/>
      <dgm:t>
        <a:bodyPr/>
        <a:lstStyle/>
        <a:p>
          <a:endParaRPr lang="en-US"/>
        </a:p>
      </dgm:t>
    </dgm:pt>
    <dgm:pt modelId="{7DDCD5FC-2BE1-4F1F-A2B3-2E443E24E181}" type="sibTrans" cxnId="{5AE19D19-4428-4E49-98D4-ED706F6FF1A0}">
      <dgm:prSet/>
      <dgm:spPr/>
      <dgm:t>
        <a:bodyPr/>
        <a:lstStyle/>
        <a:p>
          <a:endParaRPr lang="en-US"/>
        </a:p>
      </dgm:t>
    </dgm:pt>
    <dgm:pt modelId="{90EDE9B0-B178-49CE-B188-D3D004C6FCB0}">
      <dgm:prSet custT="1"/>
      <dgm:spPr/>
      <dgm:t>
        <a:bodyPr/>
        <a:lstStyle/>
        <a:p>
          <a:r>
            <a:rPr lang="en-US" sz="1200" b="1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Records</a:t>
          </a:r>
          <a:r>
            <a:rPr lang="en-US" sz="1400" b="1" cap="none" spc="0" dirty="0">
              <a:ln w="9525">
                <a:prstDash val="solid"/>
              </a:ln>
              <a:effectLst/>
            </a:rPr>
            <a:t> </a:t>
          </a:r>
        </a:p>
      </dgm:t>
    </dgm:pt>
    <dgm:pt modelId="{16709FDC-085B-48C8-877B-CC59F9432329}" type="parTrans" cxnId="{8C9BB19E-42C6-4593-86A2-4074E44DD251}">
      <dgm:prSet/>
      <dgm:spPr/>
      <dgm:t>
        <a:bodyPr/>
        <a:lstStyle/>
        <a:p>
          <a:endParaRPr lang="en-US"/>
        </a:p>
      </dgm:t>
    </dgm:pt>
    <dgm:pt modelId="{5A53F1A7-4A5E-477E-99E5-6A3901377547}" type="sibTrans" cxnId="{8C9BB19E-42C6-4593-86A2-4074E44DD251}">
      <dgm:prSet/>
      <dgm:spPr/>
      <dgm:t>
        <a:bodyPr/>
        <a:lstStyle/>
        <a:p>
          <a:endParaRPr lang="en-US"/>
        </a:p>
      </dgm:t>
    </dgm:pt>
    <dgm:pt modelId="{4A071051-DFD7-4E8A-A217-818F2E0130C3}">
      <dgm:prSet phldrT="[Text]" custT="1"/>
      <dgm:spPr/>
      <dgm:t>
        <a:bodyPr/>
        <a:lstStyle/>
        <a:p>
          <a:r>
            <a:rPr lang="en-US" sz="1200" b="1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Community Service Officer (1)</a:t>
          </a:r>
        </a:p>
      </dgm:t>
    </dgm:pt>
    <dgm:pt modelId="{B5D4F26C-F336-4BA9-BFD2-DBA963446756}" type="parTrans" cxnId="{1DE45486-CE0F-4267-AA82-C664E18C8170}">
      <dgm:prSet/>
      <dgm:spPr/>
      <dgm:t>
        <a:bodyPr/>
        <a:lstStyle/>
        <a:p>
          <a:endParaRPr lang="en-US"/>
        </a:p>
      </dgm:t>
    </dgm:pt>
    <dgm:pt modelId="{29C2C978-AD44-407C-8919-2983E1DC99E6}" type="sibTrans" cxnId="{1DE45486-CE0F-4267-AA82-C664E18C8170}">
      <dgm:prSet/>
      <dgm:spPr/>
      <dgm:t>
        <a:bodyPr/>
        <a:lstStyle/>
        <a:p>
          <a:endParaRPr lang="en-US"/>
        </a:p>
      </dgm:t>
    </dgm:pt>
    <dgm:pt modelId="{E1E9AB92-B2F7-40E2-AF90-69CDD248D2F9}">
      <dgm:prSet custT="1"/>
      <dgm:spPr/>
      <dgm:t>
        <a:bodyPr/>
        <a:lstStyle/>
        <a:p>
          <a:r>
            <a:rPr lang="en-US" sz="1200" b="1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Property Room/ Evidence</a:t>
          </a:r>
        </a:p>
      </dgm:t>
    </dgm:pt>
    <dgm:pt modelId="{6F1E3CC5-DB7D-4521-A39D-D3A6D123E63F}" type="parTrans" cxnId="{209BEF65-BA47-43EF-8269-556E81DD2385}">
      <dgm:prSet/>
      <dgm:spPr/>
      <dgm:t>
        <a:bodyPr/>
        <a:lstStyle/>
        <a:p>
          <a:endParaRPr lang="en-US"/>
        </a:p>
      </dgm:t>
    </dgm:pt>
    <dgm:pt modelId="{D2DE7109-FAAB-4AA3-96A6-7EE6A9A74C98}" type="sibTrans" cxnId="{209BEF65-BA47-43EF-8269-556E81DD2385}">
      <dgm:prSet/>
      <dgm:spPr/>
      <dgm:t>
        <a:bodyPr/>
        <a:lstStyle/>
        <a:p>
          <a:endParaRPr lang="en-US"/>
        </a:p>
      </dgm:t>
    </dgm:pt>
    <dgm:pt modelId="{73CE8D5B-F6FE-4E7B-9445-352BB3839224}" type="pres">
      <dgm:prSet presAssocID="{9EFAFD96-3601-4F17-BB82-DBBBA6C512D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1F8B373-9186-48E9-B0A4-F8CDDC99E881}" type="pres">
      <dgm:prSet presAssocID="{19599602-9E94-449B-AE02-46C30491E28C}" presName="hierRoot1" presStyleCnt="0"/>
      <dgm:spPr/>
    </dgm:pt>
    <dgm:pt modelId="{4C0C7CB5-E671-433B-8BF9-0781AAC3C69D}" type="pres">
      <dgm:prSet presAssocID="{19599602-9E94-449B-AE02-46C30491E28C}" presName="composite" presStyleCnt="0"/>
      <dgm:spPr/>
    </dgm:pt>
    <dgm:pt modelId="{86B76323-99CF-4DFF-8436-7E86A59FB57B}" type="pres">
      <dgm:prSet presAssocID="{19599602-9E94-449B-AE02-46C30491E28C}" presName="background" presStyleLbl="node0" presStyleIdx="0" presStyleCnt="1"/>
      <dgm:spPr/>
    </dgm:pt>
    <dgm:pt modelId="{714032AC-1AB3-4875-A9F9-CCE1458E1809}" type="pres">
      <dgm:prSet presAssocID="{19599602-9E94-449B-AE02-46C30491E28C}" presName="text" presStyleLbl="fgAcc0" presStyleIdx="0" presStyleCnt="1">
        <dgm:presLayoutVars>
          <dgm:chPref val="3"/>
        </dgm:presLayoutVars>
      </dgm:prSet>
      <dgm:spPr/>
    </dgm:pt>
    <dgm:pt modelId="{BCB9E0ED-859A-4868-A745-04AA0B81E0ED}" type="pres">
      <dgm:prSet presAssocID="{19599602-9E94-449B-AE02-46C30491E28C}" presName="hierChild2" presStyleCnt="0"/>
      <dgm:spPr/>
    </dgm:pt>
    <dgm:pt modelId="{55E905E2-3667-4AAA-AB45-4BEB86AD3F96}" type="pres">
      <dgm:prSet presAssocID="{6487E951-A269-4BAD-A6A8-CEB2CD4824B6}" presName="Name10" presStyleLbl="parChTrans1D2" presStyleIdx="0" presStyleCnt="2"/>
      <dgm:spPr/>
    </dgm:pt>
    <dgm:pt modelId="{F5191D0C-5F70-4BEB-86FC-5069D6731AEC}" type="pres">
      <dgm:prSet presAssocID="{1BE3E1FD-78F9-4483-BE4E-973C8E4D4AA2}" presName="hierRoot2" presStyleCnt="0"/>
      <dgm:spPr/>
    </dgm:pt>
    <dgm:pt modelId="{85903F59-1323-4A26-A566-FD08CBCCE0EE}" type="pres">
      <dgm:prSet presAssocID="{1BE3E1FD-78F9-4483-BE4E-973C8E4D4AA2}" presName="composite2" presStyleCnt="0"/>
      <dgm:spPr/>
    </dgm:pt>
    <dgm:pt modelId="{CE147FC8-5A50-419F-8F76-EF60761DFE6A}" type="pres">
      <dgm:prSet presAssocID="{1BE3E1FD-78F9-4483-BE4E-973C8E4D4AA2}" presName="background2" presStyleLbl="node2" presStyleIdx="0" presStyleCnt="2"/>
      <dgm:spPr/>
    </dgm:pt>
    <dgm:pt modelId="{7CEB2501-0912-41AA-9B13-3A020AF6A81B}" type="pres">
      <dgm:prSet presAssocID="{1BE3E1FD-78F9-4483-BE4E-973C8E4D4AA2}" presName="text2" presStyleLbl="fgAcc2" presStyleIdx="0" presStyleCnt="2">
        <dgm:presLayoutVars>
          <dgm:chPref val="3"/>
        </dgm:presLayoutVars>
      </dgm:prSet>
      <dgm:spPr/>
    </dgm:pt>
    <dgm:pt modelId="{CBA794FC-EE9B-4395-9FBE-20F6EBE6ED67}" type="pres">
      <dgm:prSet presAssocID="{1BE3E1FD-78F9-4483-BE4E-973C8E4D4AA2}" presName="hierChild3" presStyleCnt="0"/>
      <dgm:spPr/>
    </dgm:pt>
    <dgm:pt modelId="{F72BA1E5-090E-459D-8C38-A5B27A94E6D0}" type="pres">
      <dgm:prSet presAssocID="{38E04EEA-C159-4C5C-9FBC-5AD5689D40A4}" presName="Name17" presStyleLbl="parChTrans1D3" presStyleIdx="0" presStyleCnt="7"/>
      <dgm:spPr/>
    </dgm:pt>
    <dgm:pt modelId="{726324A7-58B9-4599-ADEB-38CDBE84E523}" type="pres">
      <dgm:prSet presAssocID="{046AD741-59DE-4633-A525-7FE00DBEB49B}" presName="hierRoot3" presStyleCnt="0"/>
      <dgm:spPr/>
    </dgm:pt>
    <dgm:pt modelId="{3F084654-1F28-47D6-A584-C453588D21B8}" type="pres">
      <dgm:prSet presAssocID="{046AD741-59DE-4633-A525-7FE00DBEB49B}" presName="composite3" presStyleCnt="0"/>
      <dgm:spPr/>
    </dgm:pt>
    <dgm:pt modelId="{4878367C-3477-40DE-A487-5CAE988E990F}" type="pres">
      <dgm:prSet presAssocID="{046AD741-59DE-4633-A525-7FE00DBEB49B}" presName="background3" presStyleLbl="node3" presStyleIdx="0" presStyleCnt="7"/>
      <dgm:spPr/>
    </dgm:pt>
    <dgm:pt modelId="{64EDEF2F-381A-4631-810B-8550BE30976E}" type="pres">
      <dgm:prSet presAssocID="{046AD741-59DE-4633-A525-7FE00DBEB49B}" presName="text3" presStyleLbl="fgAcc3" presStyleIdx="0" presStyleCnt="7">
        <dgm:presLayoutVars>
          <dgm:chPref val="3"/>
        </dgm:presLayoutVars>
      </dgm:prSet>
      <dgm:spPr/>
    </dgm:pt>
    <dgm:pt modelId="{3D7E209E-BAD3-42D0-ADA1-BF2EEE65375C}" type="pres">
      <dgm:prSet presAssocID="{046AD741-59DE-4633-A525-7FE00DBEB49B}" presName="hierChild4" presStyleCnt="0"/>
      <dgm:spPr/>
    </dgm:pt>
    <dgm:pt modelId="{061D065C-0B73-4B06-B68D-4E78B7A951E9}" type="pres">
      <dgm:prSet presAssocID="{0C219BDE-0AA5-4A3C-84F5-C696A693093F}" presName="Name17" presStyleLbl="parChTrans1D3" presStyleIdx="1" presStyleCnt="7"/>
      <dgm:spPr/>
    </dgm:pt>
    <dgm:pt modelId="{33C14D47-9948-4FBF-896C-DA410D752DDC}" type="pres">
      <dgm:prSet presAssocID="{FB0739B7-9760-4A1C-BDD6-4D45561ED7CF}" presName="hierRoot3" presStyleCnt="0"/>
      <dgm:spPr/>
    </dgm:pt>
    <dgm:pt modelId="{17049BAD-40F7-46D9-BEC4-3D86E7F10317}" type="pres">
      <dgm:prSet presAssocID="{FB0739B7-9760-4A1C-BDD6-4D45561ED7CF}" presName="composite3" presStyleCnt="0"/>
      <dgm:spPr/>
    </dgm:pt>
    <dgm:pt modelId="{B63A6D64-EF61-489F-9B02-069A7C95F5E9}" type="pres">
      <dgm:prSet presAssocID="{FB0739B7-9760-4A1C-BDD6-4D45561ED7CF}" presName="background3" presStyleLbl="node3" presStyleIdx="1" presStyleCnt="7"/>
      <dgm:spPr/>
    </dgm:pt>
    <dgm:pt modelId="{ECFF6A21-3B26-4CD1-A5AD-1E2B67415439}" type="pres">
      <dgm:prSet presAssocID="{FB0739B7-9760-4A1C-BDD6-4D45561ED7CF}" presName="text3" presStyleLbl="fgAcc3" presStyleIdx="1" presStyleCnt="7">
        <dgm:presLayoutVars>
          <dgm:chPref val="3"/>
        </dgm:presLayoutVars>
      </dgm:prSet>
      <dgm:spPr/>
    </dgm:pt>
    <dgm:pt modelId="{AE4EDCA2-35AD-4B86-A27B-7369732C0192}" type="pres">
      <dgm:prSet presAssocID="{FB0739B7-9760-4A1C-BDD6-4D45561ED7CF}" presName="hierChild4" presStyleCnt="0"/>
      <dgm:spPr/>
    </dgm:pt>
    <dgm:pt modelId="{0B8F6F93-66F9-41A6-A627-976288E1CE39}" type="pres">
      <dgm:prSet presAssocID="{C618F4B1-D56C-40B0-A9BB-A1AC22AA90C0}" presName="Name17" presStyleLbl="parChTrans1D3" presStyleIdx="2" presStyleCnt="7"/>
      <dgm:spPr/>
    </dgm:pt>
    <dgm:pt modelId="{720324A9-74A0-4025-B5FB-EBF7CCADF0A8}" type="pres">
      <dgm:prSet presAssocID="{D6D663EA-8C9E-4A6C-8696-EA6202B67EB8}" presName="hierRoot3" presStyleCnt="0"/>
      <dgm:spPr/>
    </dgm:pt>
    <dgm:pt modelId="{7257EC72-95F9-4E40-BB56-6B4A671AE83F}" type="pres">
      <dgm:prSet presAssocID="{D6D663EA-8C9E-4A6C-8696-EA6202B67EB8}" presName="composite3" presStyleCnt="0"/>
      <dgm:spPr/>
    </dgm:pt>
    <dgm:pt modelId="{4DE79180-7243-4D8E-8A07-8A0E2A277FB3}" type="pres">
      <dgm:prSet presAssocID="{D6D663EA-8C9E-4A6C-8696-EA6202B67EB8}" presName="background3" presStyleLbl="node3" presStyleIdx="2" presStyleCnt="7"/>
      <dgm:spPr/>
    </dgm:pt>
    <dgm:pt modelId="{F1459600-6593-4D6E-88D8-0D2A651DEB66}" type="pres">
      <dgm:prSet presAssocID="{D6D663EA-8C9E-4A6C-8696-EA6202B67EB8}" presName="text3" presStyleLbl="fgAcc3" presStyleIdx="2" presStyleCnt="7">
        <dgm:presLayoutVars>
          <dgm:chPref val="3"/>
        </dgm:presLayoutVars>
      </dgm:prSet>
      <dgm:spPr/>
    </dgm:pt>
    <dgm:pt modelId="{FDBA1D9B-F2A3-4E5F-BA86-415A78222D1F}" type="pres">
      <dgm:prSet presAssocID="{D6D663EA-8C9E-4A6C-8696-EA6202B67EB8}" presName="hierChild4" presStyleCnt="0"/>
      <dgm:spPr/>
    </dgm:pt>
    <dgm:pt modelId="{787BB390-0B03-492D-BCCE-8816473D4A3B}" type="pres">
      <dgm:prSet presAssocID="{B5D4F26C-F336-4BA9-BFD2-DBA963446756}" presName="Name17" presStyleLbl="parChTrans1D3" presStyleIdx="3" presStyleCnt="7"/>
      <dgm:spPr/>
    </dgm:pt>
    <dgm:pt modelId="{AC20F944-9D0C-4227-AC93-EFFC5B6034D7}" type="pres">
      <dgm:prSet presAssocID="{4A071051-DFD7-4E8A-A217-818F2E0130C3}" presName="hierRoot3" presStyleCnt="0"/>
      <dgm:spPr/>
    </dgm:pt>
    <dgm:pt modelId="{3207362F-84B4-4599-86CB-7064F8C27293}" type="pres">
      <dgm:prSet presAssocID="{4A071051-DFD7-4E8A-A217-818F2E0130C3}" presName="composite3" presStyleCnt="0"/>
      <dgm:spPr/>
    </dgm:pt>
    <dgm:pt modelId="{162EBC9D-D1CD-4D97-8299-EF820A937E00}" type="pres">
      <dgm:prSet presAssocID="{4A071051-DFD7-4E8A-A217-818F2E0130C3}" presName="background3" presStyleLbl="node3" presStyleIdx="3" presStyleCnt="7"/>
      <dgm:spPr/>
    </dgm:pt>
    <dgm:pt modelId="{D0F53171-F98E-4072-AFA8-39E0C5687B12}" type="pres">
      <dgm:prSet presAssocID="{4A071051-DFD7-4E8A-A217-818F2E0130C3}" presName="text3" presStyleLbl="fgAcc3" presStyleIdx="3" presStyleCnt="7">
        <dgm:presLayoutVars>
          <dgm:chPref val="3"/>
        </dgm:presLayoutVars>
      </dgm:prSet>
      <dgm:spPr/>
    </dgm:pt>
    <dgm:pt modelId="{5BDE9966-AED7-449D-981F-2C93AAB1196C}" type="pres">
      <dgm:prSet presAssocID="{4A071051-DFD7-4E8A-A217-818F2E0130C3}" presName="hierChild4" presStyleCnt="0"/>
      <dgm:spPr/>
    </dgm:pt>
    <dgm:pt modelId="{DE5C57E3-D81C-4BE8-A936-A731E8842170}" type="pres">
      <dgm:prSet presAssocID="{48F43ED3-A177-4096-B556-EB782F87985E}" presName="Name10" presStyleLbl="parChTrans1D2" presStyleIdx="1" presStyleCnt="2"/>
      <dgm:spPr/>
    </dgm:pt>
    <dgm:pt modelId="{46783BDD-ED18-424A-ADB1-2540C24F5308}" type="pres">
      <dgm:prSet presAssocID="{0C87090F-02B0-44D5-BD4B-E5AE0D1FA7F1}" presName="hierRoot2" presStyleCnt="0"/>
      <dgm:spPr/>
    </dgm:pt>
    <dgm:pt modelId="{4E47798A-E650-454F-8866-60303C3F76FB}" type="pres">
      <dgm:prSet presAssocID="{0C87090F-02B0-44D5-BD4B-E5AE0D1FA7F1}" presName="composite2" presStyleCnt="0"/>
      <dgm:spPr/>
    </dgm:pt>
    <dgm:pt modelId="{32F1A597-0D4F-4788-BACD-7AB6D943F2DF}" type="pres">
      <dgm:prSet presAssocID="{0C87090F-02B0-44D5-BD4B-E5AE0D1FA7F1}" presName="background2" presStyleLbl="node2" presStyleIdx="1" presStyleCnt="2"/>
      <dgm:spPr/>
    </dgm:pt>
    <dgm:pt modelId="{C4516F31-78D8-4837-A338-41A11A36CB8D}" type="pres">
      <dgm:prSet presAssocID="{0C87090F-02B0-44D5-BD4B-E5AE0D1FA7F1}" presName="text2" presStyleLbl="fgAcc2" presStyleIdx="1" presStyleCnt="2">
        <dgm:presLayoutVars>
          <dgm:chPref val="3"/>
        </dgm:presLayoutVars>
      </dgm:prSet>
      <dgm:spPr/>
    </dgm:pt>
    <dgm:pt modelId="{84D79A89-8E4E-417D-8DED-522BE3633534}" type="pres">
      <dgm:prSet presAssocID="{0C87090F-02B0-44D5-BD4B-E5AE0D1FA7F1}" presName="hierChild3" presStyleCnt="0"/>
      <dgm:spPr/>
    </dgm:pt>
    <dgm:pt modelId="{8DC0B26E-92D1-4E1F-986C-5415E152820E}" type="pres">
      <dgm:prSet presAssocID="{0269C22A-A20B-4CCC-917A-8B311E437315}" presName="Name17" presStyleLbl="parChTrans1D3" presStyleIdx="4" presStyleCnt="7"/>
      <dgm:spPr/>
    </dgm:pt>
    <dgm:pt modelId="{76B84356-0CEC-4115-916A-3B8B4B7B95B7}" type="pres">
      <dgm:prSet presAssocID="{A97D053E-A973-4364-B69E-A280008FFC90}" presName="hierRoot3" presStyleCnt="0"/>
      <dgm:spPr/>
    </dgm:pt>
    <dgm:pt modelId="{51F2D82A-712C-42CD-A566-3F4405494793}" type="pres">
      <dgm:prSet presAssocID="{A97D053E-A973-4364-B69E-A280008FFC90}" presName="composite3" presStyleCnt="0"/>
      <dgm:spPr/>
    </dgm:pt>
    <dgm:pt modelId="{26DECE60-593C-48EA-A969-CB1183D4E977}" type="pres">
      <dgm:prSet presAssocID="{A97D053E-A973-4364-B69E-A280008FFC90}" presName="background3" presStyleLbl="node3" presStyleIdx="4" presStyleCnt="7"/>
      <dgm:spPr/>
    </dgm:pt>
    <dgm:pt modelId="{6FC682B6-9D0A-4CF1-A5E9-53D8BA5F0078}" type="pres">
      <dgm:prSet presAssocID="{A97D053E-A973-4364-B69E-A280008FFC90}" presName="text3" presStyleLbl="fgAcc3" presStyleIdx="4" presStyleCnt="7">
        <dgm:presLayoutVars>
          <dgm:chPref val="3"/>
        </dgm:presLayoutVars>
      </dgm:prSet>
      <dgm:spPr/>
    </dgm:pt>
    <dgm:pt modelId="{ADE0DB3B-BBD1-4FBE-851C-B872990FF656}" type="pres">
      <dgm:prSet presAssocID="{A97D053E-A973-4364-B69E-A280008FFC90}" presName="hierChild4" presStyleCnt="0"/>
      <dgm:spPr/>
    </dgm:pt>
    <dgm:pt modelId="{95F19CED-DCF8-42AE-A10E-21A96110C2AD}" type="pres">
      <dgm:prSet presAssocID="{16709FDC-085B-48C8-877B-CC59F9432329}" presName="Name17" presStyleLbl="parChTrans1D3" presStyleIdx="5" presStyleCnt="7"/>
      <dgm:spPr/>
    </dgm:pt>
    <dgm:pt modelId="{3F8C5B95-3794-488D-97FA-E35B4F608DD6}" type="pres">
      <dgm:prSet presAssocID="{90EDE9B0-B178-49CE-B188-D3D004C6FCB0}" presName="hierRoot3" presStyleCnt="0"/>
      <dgm:spPr/>
    </dgm:pt>
    <dgm:pt modelId="{93577A7D-9318-4389-A3C1-592B4483FE0A}" type="pres">
      <dgm:prSet presAssocID="{90EDE9B0-B178-49CE-B188-D3D004C6FCB0}" presName="composite3" presStyleCnt="0"/>
      <dgm:spPr/>
    </dgm:pt>
    <dgm:pt modelId="{30DB06E9-F6DE-4AA8-96AF-924683C51325}" type="pres">
      <dgm:prSet presAssocID="{90EDE9B0-B178-49CE-B188-D3D004C6FCB0}" presName="background3" presStyleLbl="node3" presStyleIdx="5" presStyleCnt="7"/>
      <dgm:spPr/>
    </dgm:pt>
    <dgm:pt modelId="{2CD365C3-4A5B-4F25-BAF4-5B25CCAA6736}" type="pres">
      <dgm:prSet presAssocID="{90EDE9B0-B178-49CE-B188-D3D004C6FCB0}" presName="text3" presStyleLbl="fgAcc3" presStyleIdx="5" presStyleCnt="7">
        <dgm:presLayoutVars>
          <dgm:chPref val="3"/>
        </dgm:presLayoutVars>
      </dgm:prSet>
      <dgm:spPr/>
    </dgm:pt>
    <dgm:pt modelId="{47955630-C61F-4422-8B79-D3FE8781571E}" type="pres">
      <dgm:prSet presAssocID="{90EDE9B0-B178-49CE-B188-D3D004C6FCB0}" presName="hierChild4" presStyleCnt="0"/>
      <dgm:spPr/>
    </dgm:pt>
    <dgm:pt modelId="{F541D9E3-0ABD-46E2-A7A1-30E88382C1F7}" type="pres">
      <dgm:prSet presAssocID="{6F1E3CC5-DB7D-4521-A39D-D3A6D123E63F}" presName="Name17" presStyleLbl="parChTrans1D3" presStyleIdx="6" presStyleCnt="7"/>
      <dgm:spPr/>
    </dgm:pt>
    <dgm:pt modelId="{864C02C5-AE5C-43DD-9500-1BE2B10B71D2}" type="pres">
      <dgm:prSet presAssocID="{E1E9AB92-B2F7-40E2-AF90-69CDD248D2F9}" presName="hierRoot3" presStyleCnt="0"/>
      <dgm:spPr/>
    </dgm:pt>
    <dgm:pt modelId="{1728C8F5-D8B9-43F2-AD02-11657FAECEC9}" type="pres">
      <dgm:prSet presAssocID="{E1E9AB92-B2F7-40E2-AF90-69CDD248D2F9}" presName="composite3" presStyleCnt="0"/>
      <dgm:spPr/>
    </dgm:pt>
    <dgm:pt modelId="{EECB76DE-AE48-45C5-B3CF-18C7CC0B3CB8}" type="pres">
      <dgm:prSet presAssocID="{E1E9AB92-B2F7-40E2-AF90-69CDD248D2F9}" presName="background3" presStyleLbl="node3" presStyleIdx="6" presStyleCnt="7"/>
      <dgm:spPr/>
    </dgm:pt>
    <dgm:pt modelId="{69788442-65B7-49B3-A449-77A915A93B7D}" type="pres">
      <dgm:prSet presAssocID="{E1E9AB92-B2F7-40E2-AF90-69CDD248D2F9}" presName="text3" presStyleLbl="fgAcc3" presStyleIdx="6" presStyleCnt="7">
        <dgm:presLayoutVars>
          <dgm:chPref val="3"/>
        </dgm:presLayoutVars>
      </dgm:prSet>
      <dgm:spPr/>
    </dgm:pt>
    <dgm:pt modelId="{297EF19E-364D-4708-9149-2B0C99993761}" type="pres">
      <dgm:prSet presAssocID="{E1E9AB92-B2F7-40E2-AF90-69CDD248D2F9}" presName="hierChild4" presStyleCnt="0"/>
      <dgm:spPr/>
    </dgm:pt>
  </dgm:ptLst>
  <dgm:cxnLst>
    <dgm:cxn modelId="{084F2915-1239-4D05-A761-756FCD8B70A6}" type="presOf" srcId="{E1E9AB92-B2F7-40E2-AF90-69CDD248D2F9}" destId="{69788442-65B7-49B3-A449-77A915A93B7D}" srcOrd="0" destOrd="0" presId="urn:microsoft.com/office/officeart/2005/8/layout/hierarchy1"/>
    <dgm:cxn modelId="{5AE19D19-4428-4E49-98D4-ED706F6FF1A0}" srcId="{19599602-9E94-449B-AE02-46C30491E28C}" destId="{1BE3E1FD-78F9-4483-BE4E-973C8E4D4AA2}" srcOrd="0" destOrd="0" parTransId="{6487E951-A269-4BAD-A6A8-CEB2CD4824B6}" sibTransId="{7DDCD5FC-2BE1-4F1F-A2B3-2E443E24E181}"/>
    <dgm:cxn modelId="{EEA37E22-3912-4EE7-8C00-BEB7293DC086}" type="presOf" srcId="{D6D663EA-8C9E-4A6C-8696-EA6202B67EB8}" destId="{F1459600-6593-4D6E-88D8-0D2A651DEB66}" srcOrd="0" destOrd="0" presId="urn:microsoft.com/office/officeart/2005/8/layout/hierarchy1"/>
    <dgm:cxn modelId="{6BBBAD26-68D1-4A0D-890E-D13C007BA730}" type="presOf" srcId="{046AD741-59DE-4633-A525-7FE00DBEB49B}" destId="{64EDEF2F-381A-4631-810B-8550BE30976E}" srcOrd="0" destOrd="0" presId="urn:microsoft.com/office/officeart/2005/8/layout/hierarchy1"/>
    <dgm:cxn modelId="{6AD0832E-D0E5-4DFA-A2C1-539A1049A92A}" srcId="{1BE3E1FD-78F9-4483-BE4E-973C8E4D4AA2}" destId="{D6D663EA-8C9E-4A6C-8696-EA6202B67EB8}" srcOrd="2" destOrd="0" parTransId="{C618F4B1-D56C-40B0-A9BB-A1AC22AA90C0}" sibTransId="{350208D2-B2AB-46F5-A396-E4E2016A900E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F341AE41-1781-4A10-8532-910B94A37338}" type="presOf" srcId="{16709FDC-085B-48C8-877B-CC59F9432329}" destId="{95F19CED-DCF8-42AE-A10E-21A96110C2AD}" srcOrd="0" destOrd="0" presId="urn:microsoft.com/office/officeart/2005/8/layout/hierarchy1"/>
    <dgm:cxn modelId="{209BEF65-BA47-43EF-8269-556E81DD2385}" srcId="{0C87090F-02B0-44D5-BD4B-E5AE0D1FA7F1}" destId="{E1E9AB92-B2F7-40E2-AF90-69CDD248D2F9}" srcOrd="2" destOrd="0" parTransId="{6F1E3CC5-DB7D-4521-A39D-D3A6D123E63F}" sibTransId="{D2DE7109-FAAB-4AA3-96A6-7EE6A9A74C98}"/>
    <dgm:cxn modelId="{D84BD750-BF1B-41BC-A644-434D317984E1}" type="presOf" srcId="{48F43ED3-A177-4096-B556-EB782F87985E}" destId="{DE5C57E3-D81C-4BE8-A936-A731E8842170}" srcOrd="0" destOrd="0" presId="urn:microsoft.com/office/officeart/2005/8/layout/hierarchy1"/>
    <dgm:cxn modelId="{F1124374-5547-4A2C-BE2F-64474CC0AD74}" type="presOf" srcId="{9EFAFD96-3601-4F17-BB82-DBBBA6C512D5}" destId="{73CE8D5B-F6FE-4E7B-9445-352BB3839224}" srcOrd="0" destOrd="0" presId="urn:microsoft.com/office/officeart/2005/8/layout/hierarchy1"/>
    <dgm:cxn modelId="{60D4CD76-9DB5-4A12-876B-5C998F3F9591}" type="presOf" srcId="{FB0739B7-9760-4A1C-BDD6-4D45561ED7CF}" destId="{ECFF6A21-3B26-4CD1-A5AD-1E2B67415439}" srcOrd="0" destOrd="0" presId="urn:microsoft.com/office/officeart/2005/8/layout/hierarchy1"/>
    <dgm:cxn modelId="{4F4C0C79-D978-4433-82BC-31937F54B016}" type="presOf" srcId="{19599602-9E94-449B-AE02-46C30491E28C}" destId="{714032AC-1AB3-4875-A9F9-CCE1458E1809}" srcOrd="0" destOrd="0" presId="urn:microsoft.com/office/officeart/2005/8/layout/hierarchy1"/>
    <dgm:cxn modelId="{1DE45486-CE0F-4267-AA82-C664E18C8170}" srcId="{1BE3E1FD-78F9-4483-BE4E-973C8E4D4AA2}" destId="{4A071051-DFD7-4E8A-A217-818F2E0130C3}" srcOrd="3" destOrd="0" parTransId="{B5D4F26C-F336-4BA9-BFD2-DBA963446756}" sibTransId="{29C2C978-AD44-407C-8919-2983E1DC99E6}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22127F95-3520-4798-BE99-69B42014FA83}" srcId="{1BE3E1FD-78F9-4483-BE4E-973C8E4D4AA2}" destId="{046AD741-59DE-4633-A525-7FE00DBEB49B}" srcOrd="0" destOrd="0" parTransId="{38E04EEA-C159-4C5C-9FBC-5AD5689D40A4}" sibTransId="{C65822A1-9505-4ED1-92ED-8ECF3EEE4A98}"/>
    <dgm:cxn modelId="{6D00679C-1AA0-48CD-B265-EB553964AC6B}" srcId="{1BE3E1FD-78F9-4483-BE4E-973C8E4D4AA2}" destId="{FB0739B7-9760-4A1C-BDD6-4D45561ED7CF}" srcOrd="1" destOrd="0" parTransId="{0C219BDE-0AA5-4A3C-84F5-C696A693093F}" sibTransId="{311FE319-5672-4B15-B4CE-0F03D7720A6C}"/>
    <dgm:cxn modelId="{8C9BB19E-42C6-4593-86A2-4074E44DD251}" srcId="{0C87090F-02B0-44D5-BD4B-E5AE0D1FA7F1}" destId="{90EDE9B0-B178-49CE-B188-D3D004C6FCB0}" srcOrd="1" destOrd="0" parTransId="{16709FDC-085B-48C8-877B-CC59F9432329}" sibTransId="{5A53F1A7-4A5E-477E-99E5-6A3901377547}"/>
    <dgm:cxn modelId="{709B44A7-8BD4-48A9-BD7F-CBBA4CB69807}" type="presOf" srcId="{A97D053E-A973-4364-B69E-A280008FFC90}" destId="{6FC682B6-9D0A-4CF1-A5E9-53D8BA5F0078}" srcOrd="0" destOrd="0" presId="urn:microsoft.com/office/officeart/2005/8/layout/hierarchy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B69098B6-9D17-4921-AEEC-A1C37A0394D7}" type="presOf" srcId="{6487E951-A269-4BAD-A6A8-CEB2CD4824B6}" destId="{55E905E2-3667-4AAA-AB45-4BEB86AD3F96}" srcOrd="0" destOrd="0" presId="urn:microsoft.com/office/officeart/2005/8/layout/hierarchy1"/>
    <dgm:cxn modelId="{B4BF1EB7-ECB2-4B8D-B12B-74230077FD05}" type="presOf" srcId="{0C87090F-02B0-44D5-BD4B-E5AE0D1FA7F1}" destId="{C4516F31-78D8-4837-A338-41A11A36CB8D}" srcOrd="0" destOrd="0" presId="urn:microsoft.com/office/officeart/2005/8/layout/hierarchy1"/>
    <dgm:cxn modelId="{7CFED7B7-D7B5-4526-8F93-6F1CC604EC95}" type="presOf" srcId="{0269C22A-A20B-4CCC-917A-8B311E437315}" destId="{8DC0B26E-92D1-4E1F-986C-5415E152820E}" srcOrd="0" destOrd="0" presId="urn:microsoft.com/office/officeart/2005/8/layout/hierarchy1"/>
    <dgm:cxn modelId="{519AF0BC-41A3-4F4D-8FF4-7243EC6F2B2A}" type="presOf" srcId="{6F1E3CC5-DB7D-4521-A39D-D3A6D123E63F}" destId="{F541D9E3-0ABD-46E2-A7A1-30E88382C1F7}" srcOrd="0" destOrd="0" presId="urn:microsoft.com/office/officeart/2005/8/layout/hierarchy1"/>
    <dgm:cxn modelId="{913B92C8-12DF-4F04-B90A-E7493794EEC0}" type="presOf" srcId="{C618F4B1-D56C-40B0-A9BB-A1AC22AA90C0}" destId="{0B8F6F93-66F9-41A6-A627-976288E1CE39}" srcOrd="0" destOrd="0" presId="urn:microsoft.com/office/officeart/2005/8/layout/hierarchy1"/>
    <dgm:cxn modelId="{008EF3C9-9392-44B4-9EE0-D8D03E503A5F}" type="presOf" srcId="{90EDE9B0-B178-49CE-B188-D3D004C6FCB0}" destId="{2CD365C3-4A5B-4F25-BAF4-5B25CCAA6736}" srcOrd="0" destOrd="0" presId="urn:microsoft.com/office/officeart/2005/8/layout/hierarchy1"/>
    <dgm:cxn modelId="{2BC8CCCA-8B77-4080-B23B-8EF1151713DC}" type="presOf" srcId="{0C219BDE-0AA5-4A3C-84F5-C696A693093F}" destId="{061D065C-0B73-4B06-B68D-4E78B7A951E9}" srcOrd="0" destOrd="0" presId="urn:microsoft.com/office/officeart/2005/8/layout/hierarchy1"/>
    <dgm:cxn modelId="{B9AF8DDE-7061-4CF9-83F6-E4B583500BDA}" type="presOf" srcId="{B5D4F26C-F336-4BA9-BFD2-DBA963446756}" destId="{787BB390-0B03-492D-BCCE-8816473D4A3B}" srcOrd="0" destOrd="0" presId="urn:microsoft.com/office/officeart/2005/8/layout/hierarchy1"/>
    <dgm:cxn modelId="{A28779E8-5D99-485B-A4F4-CFAF14E8B216}" type="presOf" srcId="{1BE3E1FD-78F9-4483-BE4E-973C8E4D4AA2}" destId="{7CEB2501-0912-41AA-9B13-3A020AF6A81B}" srcOrd="0" destOrd="0" presId="urn:microsoft.com/office/officeart/2005/8/layout/hierarchy1"/>
    <dgm:cxn modelId="{BBF468EE-340D-4E71-9104-0A5310620E77}" type="presOf" srcId="{38E04EEA-C159-4C5C-9FBC-5AD5689D40A4}" destId="{F72BA1E5-090E-459D-8C38-A5B27A94E6D0}" srcOrd="0" destOrd="0" presId="urn:microsoft.com/office/officeart/2005/8/layout/hierarchy1"/>
    <dgm:cxn modelId="{5947F2F2-DBE6-4A27-A332-634E556D4B3E}" type="presOf" srcId="{4A071051-DFD7-4E8A-A217-818F2E0130C3}" destId="{D0F53171-F98E-4072-AFA8-39E0C5687B12}" srcOrd="0" destOrd="0" presId="urn:microsoft.com/office/officeart/2005/8/layout/hierarchy1"/>
    <dgm:cxn modelId="{0C323D17-417A-451D-9F0F-0FB8E976FC86}" type="presParOf" srcId="{73CE8D5B-F6FE-4E7B-9445-352BB3839224}" destId="{71F8B373-9186-48E9-B0A4-F8CDDC99E881}" srcOrd="0" destOrd="0" presId="urn:microsoft.com/office/officeart/2005/8/layout/hierarchy1"/>
    <dgm:cxn modelId="{DFEE6A69-CBAD-4147-9398-4D46228F5168}" type="presParOf" srcId="{71F8B373-9186-48E9-B0A4-F8CDDC99E881}" destId="{4C0C7CB5-E671-433B-8BF9-0781AAC3C69D}" srcOrd="0" destOrd="0" presId="urn:microsoft.com/office/officeart/2005/8/layout/hierarchy1"/>
    <dgm:cxn modelId="{2716584F-8D58-4328-8183-91260AA0B7F7}" type="presParOf" srcId="{4C0C7CB5-E671-433B-8BF9-0781AAC3C69D}" destId="{86B76323-99CF-4DFF-8436-7E86A59FB57B}" srcOrd="0" destOrd="0" presId="urn:microsoft.com/office/officeart/2005/8/layout/hierarchy1"/>
    <dgm:cxn modelId="{7490FF28-2AC3-4214-B74E-B0A9D101A6EC}" type="presParOf" srcId="{4C0C7CB5-E671-433B-8BF9-0781AAC3C69D}" destId="{714032AC-1AB3-4875-A9F9-CCE1458E1809}" srcOrd="1" destOrd="0" presId="urn:microsoft.com/office/officeart/2005/8/layout/hierarchy1"/>
    <dgm:cxn modelId="{C952E198-FE71-4912-A113-A73DF7F3F22F}" type="presParOf" srcId="{71F8B373-9186-48E9-B0A4-F8CDDC99E881}" destId="{BCB9E0ED-859A-4868-A745-04AA0B81E0ED}" srcOrd="1" destOrd="0" presId="urn:microsoft.com/office/officeart/2005/8/layout/hierarchy1"/>
    <dgm:cxn modelId="{053F0C8E-ADB4-437E-9F73-E409A1BCDB4E}" type="presParOf" srcId="{BCB9E0ED-859A-4868-A745-04AA0B81E0ED}" destId="{55E905E2-3667-4AAA-AB45-4BEB86AD3F96}" srcOrd="0" destOrd="0" presId="urn:microsoft.com/office/officeart/2005/8/layout/hierarchy1"/>
    <dgm:cxn modelId="{37A65B71-51B9-4C2B-BF7F-D7A2BA071FE0}" type="presParOf" srcId="{BCB9E0ED-859A-4868-A745-04AA0B81E0ED}" destId="{F5191D0C-5F70-4BEB-86FC-5069D6731AEC}" srcOrd="1" destOrd="0" presId="urn:microsoft.com/office/officeart/2005/8/layout/hierarchy1"/>
    <dgm:cxn modelId="{D6A951E1-1BC4-43B0-9A0E-215A21CB0628}" type="presParOf" srcId="{F5191D0C-5F70-4BEB-86FC-5069D6731AEC}" destId="{85903F59-1323-4A26-A566-FD08CBCCE0EE}" srcOrd="0" destOrd="0" presId="urn:microsoft.com/office/officeart/2005/8/layout/hierarchy1"/>
    <dgm:cxn modelId="{221C2D26-1493-4714-80A9-526743AF11B9}" type="presParOf" srcId="{85903F59-1323-4A26-A566-FD08CBCCE0EE}" destId="{CE147FC8-5A50-419F-8F76-EF60761DFE6A}" srcOrd="0" destOrd="0" presId="urn:microsoft.com/office/officeart/2005/8/layout/hierarchy1"/>
    <dgm:cxn modelId="{51EC7CBD-0B36-4C57-B5CF-E51F0D67E3A7}" type="presParOf" srcId="{85903F59-1323-4A26-A566-FD08CBCCE0EE}" destId="{7CEB2501-0912-41AA-9B13-3A020AF6A81B}" srcOrd="1" destOrd="0" presId="urn:microsoft.com/office/officeart/2005/8/layout/hierarchy1"/>
    <dgm:cxn modelId="{8B508F19-E3F1-40CE-BF2D-E587CD38B228}" type="presParOf" srcId="{F5191D0C-5F70-4BEB-86FC-5069D6731AEC}" destId="{CBA794FC-EE9B-4395-9FBE-20F6EBE6ED67}" srcOrd="1" destOrd="0" presId="urn:microsoft.com/office/officeart/2005/8/layout/hierarchy1"/>
    <dgm:cxn modelId="{A3CCD9F1-1CFB-4412-9A68-9C1E6EDC6EEF}" type="presParOf" srcId="{CBA794FC-EE9B-4395-9FBE-20F6EBE6ED67}" destId="{F72BA1E5-090E-459D-8C38-A5B27A94E6D0}" srcOrd="0" destOrd="0" presId="urn:microsoft.com/office/officeart/2005/8/layout/hierarchy1"/>
    <dgm:cxn modelId="{4ED652FC-B54D-4230-BF03-0ACAE795F06F}" type="presParOf" srcId="{CBA794FC-EE9B-4395-9FBE-20F6EBE6ED67}" destId="{726324A7-58B9-4599-ADEB-38CDBE84E523}" srcOrd="1" destOrd="0" presId="urn:microsoft.com/office/officeart/2005/8/layout/hierarchy1"/>
    <dgm:cxn modelId="{0FF0DC0E-625F-44D1-B0CE-48545A7F8161}" type="presParOf" srcId="{726324A7-58B9-4599-ADEB-38CDBE84E523}" destId="{3F084654-1F28-47D6-A584-C453588D21B8}" srcOrd="0" destOrd="0" presId="urn:microsoft.com/office/officeart/2005/8/layout/hierarchy1"/>
    <dgm:cxn modelId="{CE5C4BD0-F823-435B-B320-B2B3D9AF1E5B}" type="presParOf" srcId="{3F084654-1F28-47D6-A584-C453588D21B8}" destId="{4878367C-3477-40DE-A487-5CAE988E990F}" srcOrd="0" destOrd="0" presId="urn:microsoft.com/office/officeart/2005/8/layout/hierarchy1"/>
    <dgm:cxn modelId="{6877AC8D-F3D4-4F08-98D1-D25DC44B9994}" type="presParOf" srcId="{3F084654-1F28-47D6-A584-C453588D21B8}" destId="{64EDEF2F-381A-4631-810B-8550BE30976E}" srcOrd="1" destOrd="0" presId="urn:microsoft.com/office/officeart/2005/8/layout/hierarchy1"/>
    <dgm:cxn modelId="{91EF5FF6-5910-4EAF-BD44-79DD8C7609E5}" type="presParOf" srcId="{726324A7-58B9-4599-ADEB-38CDBE84E523}" destId="{3D7E209E-BAD3-42D0-ADA1-BF2EEE65375C}" srcOrd="1" destOrd="0" presId="urn:microsoft.com/office/officeart/2005/8/layout/hierarchy1"/>
    <dgm:cxn modelId="{E0571A7C-DEAC-4E53-A4FE-3BF7DF19E866}" type="presParOf" srcId="{CBA794FC-EE9B-4395-9FBE-20F6EBE6ED67}" destId="{061D065C-0B73-4B06-B68D-4E78B7A951E9}" srcOrd="2" destOrd="0" presId="urn:microsoft.com/office/officeart/2005/8/layout/hierarchy1"/>
    <dgm:cxn modelId="{CCB75C4F-8D30-4F37-AE6F-27761E7F7B56}" type="presParOf" srcId="{CBA794FC-EE9B-4395-9FBE-20F6EBE6ED67}" destId="{33C14D47-9948-4FBF-896C-DA410D752DDC}" srcOrd="3" destOrd="0" presId="urn:microsoft.com/office/officeart/2005/8/layout/hierarchy1"/>
    <dgm:cxn modelId="{44C80302-B60D-4096-B5B8-AA555238ADB5}" type="presParOf" srcId="{33C14D47-9948-4FBF-896C-DA410D752DDC}" destId="{17049BAD-40F7-46D9-BEC4-3D86E7F10317}" srcOrd="0" destOrd="0" presId="urn:microsoft.com/office/officeart/2005/8/layout/hierarchy1"/>
    <dgm:cxn modelId="{D2161E0A-C925-4C22-BBE6-0F657DA7AFB3}" type="presParOf" srcId="{17049BAD-40F7-46D9-BEC4-3D86E7F10317}" destId="{B63A6D64-EF61-489F-9B02-069A7C95F5E9}" srcOrd="0" destOrd="0" presId="urn:microsoft.com/office/officeart/2005/8/layout/hierarchy1"/>
    <dgm:cxn modelId="{28A86E22-18DE-4306-BFC3-876556500572}" type="presParOf" srcId="{17049BAD-40F7-46D9-BEC4-3D86E7F10317}" destId="{ECFF6A21-3B26-4CD1-A5AD-1E2B67415439}" srcOrd="1" destOrd="0" presId="urn:microsoft.com/office/officeart/2005/8/layout/hierarchy1"/>
    <dgm:cxn modelId="{33761FFA-5F5C-4613-B197-6F01F8C15394}" type="presParOf" srcId="{33C14D47-9948-4FBF-896C-DA410D752DDC}" destId="{AE4EDCA2-35AD-4B86-A27B-7369732C0192}" srcOrd="1" destOrd="0" presId="urn:microsoft.com/office/officeart/2005/8/layout/hierarchy1"/>
    <dgm:cxn modelId="{A4FFA684-8F02-4DE2-8CA7-5D8C1CA16E65}" type="presParOf" srcId="{CBA794FC-EE9B-4395-9FBE-20F6EBE6ED67}" destId="{0B8F6F93-66F9-41A6-A627-976288E1CE39}" srcOrd="4" destOrd="0" presId="urn:microsoft.com/office/officeart/2005/8/layout/hierarchy1"/>
    <dgm:cxn modelId="{894D45B3-C3BC-4FAD-ADA5-07D49E247985}" type="presParOf" srcId="{CBA794FC-EE9B-4395-9FBE-20F6EBE6ED67}" destId="{720324A9-74A0-4025-B5FB-EBF7CCADF0A8}" srcOrd="5" destOrd="0" presId="urn:microsoft.com/office/officeart/2005/8/layout/hierarchy1"/>
    <dgm:cxn modelId="{6C2CE7A2-F89D-44CE-96C4-5312AC024BC9}" type="presParOf" srcId="{720324A9-74A0-4025-B5FB-EBF7CCADF0A8}" destId="{7257EC72-95F9-4E40-BB56-6B4A671AE83F}" srcOrd="0" destOrd="0" presId="urn:microsoft.com/office/officeart/2005/8/layout/hierarchy1"/>
    <dgm:cxn modelId="{07D3568C-E531-4BE9-ACA0-F92716621081}" type="presParOf" srcId="{7257EC72-95F9-4E40-BB56-6B4A671AE83F}" destId="{4DE79180-7243-4D8E-8A07-8A0E2A277FB3}" srcOrd="0" destOrd="0" presId="urn:microsoft.com/office/officeart/2005/8/layout/hierarchy1"/>
    <dgm:cxn modelId="{14E8A22C-ACBB-454D-9300-7C65C51AF9A4}" type="presParOf" srcId="{7257EC72-95F9-4E40-BB56-6B4A671AE83F}" destId="{F1459600-6593-4D6E-88D8-0D2A651DEB66}" srcOrd="1" destOrd="0" presId="urn:microsoft.com/office/officeart/2005/8/layout/hierarchy1"/>
    <dgm:cxn modelId="{1E8CCA0C-49BC-46F1-8771-6239803041AD}" type="presParOf" srcId="{720324A9-74A0-4025-B5FB-EBF7CCADF0A8}" destId="{FDBA1D9B-F2A3-4E5F-BA86-415A78222D1F}" srcOrd="1" destOrd="0" presId="urn:microsoft.com/office/officeart/2005/8/layout/hierarchy1"/>
    <dgm:cxn modelId="{365CADBF-5347-4A53-B658-5802EA7543E0}" type="presParOf" srcId="{CBA794FC-EE9B-4395-9FBE-20F6EBE6ED67}" destId="{787BB390-0B03-492D-BCCE-8816473D4A3B}" srcOrd="6" destOrd="0" presId="urn:microsoft.com/office/officeart/2005/8/layout/hierarchy1"/>
    <dgm:cxn modelId="{874D36AD-4B9B-4BF6-ABA9-8C59B094DACB}" type="presParOf" srcId="{CBA794FC-EE9B-4395-9FBE-20F6EBE6ED67}" destId="{AC20F944-9D0C-4227-AC93-EFFC5B6034D7}" srcOrd="7" destOrd="0" presId="urn:microsoft.com/office/officeart/2005/8/layout/hierarchy1"/>
    <dgm:cxn modelId="{6A9E23D0-32B8-4B17-8A07-60EADB8A0506}" type="presParOf" srcId="{AC20F944-9D0C-4227-AC93-EFFC5B6034D7}" destId="{3207362F-84B4-4599-86CB-7064F8C27293}" srcOrd="0" destOrd="0" presId="urn:microsoft.com/office/officeart/2005/8/layout/hierarchy1"/>
    <dgm:cxn modelId="{B11EB766-FF95-4612-B50C-F092517E1FD7}" type="presParOf" srcId="{3207362F-84B4-4599-86CB-7064F8C27293}" destId="{162EBC9D-D1CD-4D97-8299-EF820A937E00}" srcOrd="0" destOrd="0" presId="urn:microsoft.com/office/officeart/2005/8/layout/hierarchy1"/>
    <dgm:cxn modelId="{3DF0211A-D35B-4BA3-8BB4-EE094521D8C2}" type="presParOf" srcId="{3207362F-84B4-4599-86CB-7064F8C27293}" destId="{D0F53171-F98E-4072-AFA8-39E0C5687B12}" srcOrd="1" destOrd="0" presId="urn:microsoft.com/office/officeart/2005/8/layout/hierarchy1"/>
    <dgm:cxn modelId="{EECAD36C-3D2A-4660-8566-73A5574BA1D2}" type="presParOf" srcId="{AC20F944-9D0C-4227-AC93-EFFC5B6034D7}" destId="{5BDE9966-AED7-449D-981F-2C93AAB1196C}" srcOrd="1" destOrd="0" presId="urn:microsoft.com/office/officeart/2005/8/layout/hierarchy1"/>
    <dgm:cxn modelId="{D05AC26A-933E-4065-A326-9036A5B22C11}" type="presParOf" srcId="{BCB9E0ED-859A-4868-A745-04AA0B81E0ED}" destId="{DE5C57E3-D81C-4BE8-A936-A731E8842170}" srcOrd="2" destOrd="0" presId="urn:microsoft.com/office/officeart/2005/8/layout/hierarchy1"/>
    <dgm:cxn modelId="{D943189E-D61A-4B0B-8B80-848C58BBBB31}" type="presParOf" srcId="{BCB9E0ED-859A-4868-A745-04AA0B81E0ED}" destId="{46783BDD-ED18-424A-ADB1-2540C24F5308}" srcOrd="3" destOrd="0" presId="urn:microsoft.com/office/officeart/2005/8/layout/hierarchy1"/>
    <dgm:cxn modelId="{BA5E3684-1F00-4AA2-B5C8-D4349BCDB993}" type="presParOf" srcId="{46783BDD-ED18-424A-ADB1-2540C24F5308}" destId="{4E47798A-E650-454F-8866-60303C3F76FB}" srcOrd="0" destOrd="0" presId="urn:microsoft.com/office/officeart/2005/8/layout/hierarchy1"/>
    <dgm:cxn modelId="{A4099A64-4085-42AB-986E-50309217EEA3}" type="presParOf" srcId="{4E47798A-E650-454F-8866-60303C3F76FB}" destId="{32F1A597-0D4F-4788-BACD-7AB6D943F2DF}" srcOrd="0" destOrd="0" presId="urn:microsoft.com/office/officeart/2005/8/layout/hierarchy1"/>
    <dgm:cxn modelId="{8D8C16E4-72ED-4AFD-9576-8D5CD1584DE5}" type="presParOf" srcId="{4E47798A-E650-454F-8866-60303C3F76FB}" destId="{C4516F31-78D8-4837-A338-41A11A36CB8D}" srcOrd="1" destOrd="0" presId="urn:microsoft.com/office/officeart/2005/8/layout/hierarchy1"/>
    <dgm:cxn modelId="{18AF0CFA-0377-4030-89BA-CEAEE6381729}" type="presParOf" srcId="{46783BDD-ED18-424A-ADB1-2540C24F5308}" destId="{84D79A89-8E4E-417D-8DED-522BE3633534}" srcOrd="1" destOrd="0" presId="urn:microsoft.com/office/officeart/2005/8/layout/hierarchy1"/>
    <dgm:cxn modelId="{6ABC8A06-29AA-4EF1-A075-22D8141EAA08}" type="presParOf" srcId="{84D79A89-8E4E-417D-8DED-522BE3633534}" destId="{8DC0B26E-92D1-4E1F-986C-5415E152820E}" srcOrd="0" destOrd="0" presId="urn:microsoft.com/office/officeart/2005/8/layout/hierarchy1"/>
    <dgm:cxn modelId="{8CDF3651-376B-42E9-89B3-B68B9E38E651}" type="presParOf" srcId="{84D79A89-8E4E-417D-8DED-522BE3633534}" destId="{76B84356-0CEC-4115-916A-3B8B4B7B95B7}" srcOrd="1" destOrd="0" presId="urn:microsoft.com/office/officeart/2005/8/layout/hierarchy1"/>
    <dgm:cxn modelId="{B578059C-43E8-4CC7-B513-122340BD0113}" type="presParOf" srcId="{76B84356-0CEC-4115-916A-3B8B4B7B95B7}" destId="{51F2D82A-712C-42CD-A566-3F4405494793}" srcOrd="0" destOrd="0" presId="urn:microsoft.com/office/officeart/2005/8/layout/hierarchy1"/>
    <dgm:cxn modelId="{E9BA2635-4FDC-4F92-8344-6516ED055122}" type="presParOf" srcId="{51F2D82A-712C-42CD-A566-3F4405494793}" destId="{26DECE60-593C-48EA-A969-CB1183D4E977}" srcOrd="0" destOrd="0" presId="urn:microsoft.com/office/officeart/2005/8/layout/hierarchy1"/>
    <dgm:cxn modelId="{443C2A35-681C-44BC-A4FC-E0347EDD4529}" type="presParOf" srcId="{51F2D82A-712C-42CD-A566-3F4405494793}" destId="{6FC682B6-9D0A-4CF1-A5E9-53D8BA5F0078}" srcOrd="1" destOrd="0" presId="urn:microsoft.com/office/officeart/2005/8/layout/hierarchy1"/>
    <dgm:cxn modelId="{1CEBC0B7-6EEB-4D14-9BEA-A73E1A20E200}" type="presParOf" srcId="{76B84356-0CEC-4115-916A-3B8B4B7B95B7}" destId="{ADE0DB3B-BBD1-4FBE-851C-B872990FF656}" srcOrd="1" destOrd="0" presId="urn:microsoft.com/office/officeart/2005/8/layout/hierarchy1"/>
    <dgm:cxn modelId="{31C3DE35-3CA7-44AC-B787-7B5C70A56F55}" type="presParOf" srcId="{84D79A89-8E4E-417D-8DED-522BE3633534}" destId="{95F19CED-DCF8-42AE-A10E-21A96110C2AD}" srcOrd="2" destOrd="0" presId="urn:microsoft.com/office/officeart/2005/8/layout/hierarchy1"/>
    <dgm:cxn modelId="{3A59C513-268C-48B7-8629-A84B0716159B}" type="presParOf" srcId="{84D79A89-8E4E-417D-8DED-522BE3633534}" destId="{3F8C5B95-3794-488D-97FA-E35B4F608DD6}" srcOrd="3" destOrd="0" presId="urn:microsoft.com/office/officeart/2005/8/layout/hierarchy1"/>
    <dgm:cxn modelId="{3BE3268C-B327-4341-8E23-FA187CCF4516}" type="presParOf" srcId="{3F8C5B95-3794-488D-97FA-E35B4F608DD6}" destId="{93577A7D-9318-4389-A3C1-592B4483FE0A}" srcOrd="0" destOrd="0" presId="urn:microsoft.com/office/officeart/2005/8/layout/hierarchy1"/>
    <dgm:cxn modelId="{68B5AB31-2D6C-4C4D-A871-CD915C1863A6}" type="presParOf" srcId="{93577A7D-9318-4389-A3C1-592B4483FE0A}" destId="{30DB06E9-F6DE-4AA8-96AF-924683C51325}" srcOrd="0" destOrd="0" presId="urn:microsoft.com/office/officeart/2005/8/layout/hierarchy1"/>
    <dgm:cxn modelId="{A5EBA619-9401-4126-B00B-19D2524DC2DC}" type="presParOf" srcId="{93577A7D-9318-4389-A3C1-592B4483FE0A}" destId="{2CD365C3-4A5B-4F25-BAF4-5B25CCAA6736}" srcOrd="1" destOrd="0" presId="urn:microsoft.com/office/officeart/2005/8/layout/hierarchy1"/>
    <dgm:cxn modelId="{00BBA091-03F0-4293-AF03-99D2075A2A97}" type="presParOf" srcId="{3F8C5B95-3794-488D-97FA-E35B4F608DD6}" destId="{47955630-C61F-4422-8B79-D3FE8781571E}" srcOrd="1" destOrd="0" presId="urn:microsoft.com/office/officeart/2005/8/layout/hierarchy1"/>
    <dgm:cxn modelId="{8BDBB2D6-A95A-4BDC-89FE-C3E99128B134}" type="presParOf" srcId="{84D79A89-8E4E-417D-8DED-522BE3633534}" destId="{F541D9E3-0ABD-46E2-A7A1-30E88382C1F7}" srcOrd="4" destOrd="0" presId="urn:microsoft.com/office/officeart/2005/8/layout/hierarchy1"/>
    <dgm:cxn modelId="{C680DCDE-BE56-47A2-AD87-7D926E384512}" type="presParOf" srcId="{84D79A89-8E4E-417D-8DED-522BE3633534}" destId="{864C02C5-AE5C-43DD-9500-1BE2B10B71D2}" srcOrd="5" destOrd="0" presId="urn:microsoft.com/office/officeart/2005/8/layout/hierarchy1"/>
    <dgm:cxn modelId="{B88638C9-75AC-4DC8-8A6F-A8F74FEFF27C}" type="presParOf" srcId="{864C02C5-AE5C-43DD-9500-1BE2B10B71D2}" destId="{1728C8F5-D8B9-43F2-AD02-11657FAECEC9}" srcOrd="0" destOrd="0" presId="urn:microsoft.com/office/officeart/2005/8/layout/hierarchy1"/>
    <dgm:cxn modelId="{36A6D5B6-37A2-436E-905D-AA0C4D2E2A43}" type="presParOf" srcId="{1728C8F5-D8B9-43F2-AD02-11657FAECEC9}" destId="{EECB76DE-AE48-45C5-B3CF-18C7CC0B3CB8}" srcOrd="0" destOrd="0" presId="urn:microsoft.com/office/officeart/2005/8/layout/hierarchy1"/>
    <dgm:cxn modelId="{E4E5F277-3A3F-46E5-981B-0BA5A3A22723}" type="presParOf" srcId="{1728C8F5-D8B9-43F2-AD02-11657FAECEC9}" destId="{69788442-65B7-49B3-A449-77A915A93B7D}" srcOrd="1" destOrd="0" presId="urn:microsoft.com/office/officeart/2005/8/layout/hierarchy1"/>
    <dgm:cxn modelId="{B5708C24-BB3E-4B28-9D8D-B0399D8CDDCE}" type="presParOf" srcId="{864C02C5-AE5C-43DD-9500-1BE2B10B71D2}" destId="{297EF19E-364D-4708-9149-2B0C9999376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1D9E3-0ABD-46E2-A7A1-30E88382C1F7}">
      <dsp:nvSpPr>
        <dsp:cNvPr id="0" name=""/>
        <dsp:cNvSpPr/>
      </dsp:nvSpPr>
      <dsp:spPr>
        <a:xfrm>
          <a:off x="8689423" y="2365336"/>
          <a:ext cx="1604643" cy="381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207"/>
              </a:lnTo>
              <a:lnTo>
                <a:pt x="1604643" y="260207"/>
              </a:lnTo>
              <a:lnTo>
                <a:pt x="1604643" y="38183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19CED-DCF8-42AE-A10E-21A96110C2AD}">
      <dsp:nvSpPr>
        <dsp:cNvPr id="0" name=""/>
        <dsp:cNvSpPr/>
      </dsp:nvSpPr>
      <dsp:spPr>
        <a:xfrm>
          <a:off x="8643703" y="2365336"/>
          <a:ext cx="91440" cy="3818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183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0B26E-92D1-4E1F-986C-5415E152820E}">
      <dsp:nvSpPr>
        <dsp:cNvPr id="0" name=""/>
        <dsp:cNvSpPr/>
      </dsp:nvSpPr>
      <dsp:spPr>
        <a:xfrm>
          <a:off x="7084780" y="2365336"/>
          <a:ext cx="1604643" cy="381832"/>
        </a:xfrm>
        <a:custGeom>
          <a:avLst/>
          <a:gdLst/>
          <a:ahLst/>
          <a:cxnLst/>
          <a:rect l="0" t="0" r="0" b="0"/>
          <a:pathLst>
            <a:path>
              <a:moveTo>
                <a:pt x="1604643" y="0"/>
              </a:moveTo>
              <a:lnTo>
                <a:pt x="1604643" y="260207"/>
              </a:lnTo>
              <a:lnTo>
                <a:pt x="0" y="260207"/>
              </a:lnTo>
              <a:lnTo>
                <a:pt x="0" y="38183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C57E3-D81C-4BE8-A936-A731E8842170}">
      <dsp:nvSpPr>
        <dsp:cNvPr id="0" name=""/>
        <dsp:cNvSpPr/>
      </dsp:nvSpPr>
      <dsp:spPr>
        <a:xfrm>
          <a:off x="5881297" y="1149818"/>
          <a:ext cx="2808126" cy="381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207"/>
              </a:lnTo>
              <a:lnTo>
                <a:pt x="2808126" y="260207"/>
              </a:lnTo>
              <a:lnTo>
                <a:pt x="2808126" y="38183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7BB390-0B03-492D-BCCE-8816473D4A3B}">
      <dsp:nvSpPr>
        <dsp:cNvPr id="0" name=""/>
        <dsp:cNvSpPr/>
      </dsp:nvSpPr>
      <dsp:spPr>
        <a:xfrm>
          <a:off x="3073171" y="2365336"/>
          <a:ext cx="2406965" cy="381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207"/>
              </a:lnTo>
              <a:lnTo>
                <a:pt x="2406965" y="260207"/>
              </a:lnTo>
              <a:lnTo>
                <a:pt x="2406965" y="38183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F6F93-66F9-41A6-A627-976288E1CE39}">
      <dsp:nvSpPr>
        <dsp:cNvPr id="0" name=""/>
        <dsp:cNvSpPr/>
      </dsp:nvSpPr>
      <dsp:spPr>
        <a:xfrm>
          <a:off x="3073171" y="2365336"/>
          <a:ext cx="802321" cy="3818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207"/>
              </a:lnTo>
              <a:lnTo>
                <a:pt x="802321" y="260207"/>
              </a:lnTo>
              <a:lnTo>
                <a:pt x="802321" y="38183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1D065C-0B73-4B06-B68D-4E78B7A951E9}">
      <dsp:nvSpPr>
        <dsp:cNvPr id="0" name=""/>
        <dsp:cNvSpPr/>
      </dsp:nvSpPr>
      <dsp:spPr>
        <a:xfrm>
          <a:off x="2270849" y="2365336"/>
          <a:ext cx="802321" cy="381832"/>
        </a:xfrm>
        <a:custGeom>
          <a:avLst/>
          <a:gdLst/>
          <a:ahLst/>
          <a:cxnLst/>
          <a:rect l="0" t="0" r="0" b="0"/>
          <a:pathLst>
            <a:path>
              <a:moveTo>
                <a:pt x="802321" y="0"/>
              </a:moveTo>
              <a:lnTo>
                <a:pt x="802321" y="260207"/>
              </a:lnTo>
              <a:lnTo>
                <a:pt x="0" y="260207"/>
              </a:lnTo>
              <a:lnTo>
                <a:pt x="0" y="38183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BA1E5-090E-459D-8C38-A5B27A94E6D0}">
      <dsp:nvSpPr>
        <dsp:cNvPr id="0" name=""/>
        <dsp:cNvSpPr/>
      </dsp:nvSpPr>
      <dsp:spPr>
        <a:xfrm>
          <a:off x="666206" y="2365336"/>
          <a:ext cx="2406965" cy="381832"/>
        </a:xfrm>
        <a:custGeom>
          <a:avLst/>
          <a:gdLst/>
          <a:ahLst/>
          <a:cxnLst/>
          <a:rect l="0" t="0" r="0" b="0"/>
          <a:pathLst>
            <a:path>
              <a:moveTo>
                <a:pt x="2406965" y="0"/>
              </a:moveTo>
              <a:lnTo>
                <a:pt x="2406965" y="260207"/>
              </a:lnTo>
              <a:lnTo>
                <a:pt x="0" y="260207"/>
              </a:lnTo>
              <a:lnTo>
                <a:pt x="0" y="38183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905E2-3667-4AAA-AB45-4BEB86AD3F96}">
      <dsp:nvSpPr>
        <dsp:cNvPr id="0" name=""/>
        <dsp:cNvSpPr/>
      </dsp:nvSpPr>
      <dsp:spPr>
        <a:xfrm>
          <a:off x="3073171" y="1149818"/>
          <a:ext cx="2808126" cy="381832"/>
        </a:xfrm>
        <a:custGeom>
          <a:avLst/>
          <a:gdLst/>
          <a:ahLst/>
          <a:cxnLst/>
          <a:rect l="0" t="0" r="0" b="0"/>
          <a:pathLst>
            <a:path>
              <a:moveTo>
                <a:pt x="2808126" y="0"/>
              </a:moveTo>
              <a:lnTo>
                <a:pt x="2808126" y="260207"/>
              </a:lnTo>
              <a:lnTo>
                <a:pt x="0" y="260207"/>
              </a:lnTo>
              <a:lnTo>
                <a:pt x="0" y="38183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76323-99CF-4DFF-8436-7E86A59FB57B}">
      <dsp:nvSpPr>
        <dsp:cNvPr id="0" name=""/>
        <dsp:cNvSpPr/>
      </dsp:nvSpPr>
      <dsp:spPr>
        <a:xfrm>
          <a:off x="5224852" y="316133"/>
          <a:ext cx="1312890" cy="833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4032AC-1AB3-4875-A9F9-CCE1458E1809}">
      <dsp:nvSpPr>
        <dsp:cNvPr id="0" name=""/>
        <dsp:cNvSpPr/>
      </dsp:nvSpPr>
      <dsp:spPr>
        <a:xfrm>
          <a:off x="5370729" y="454716"/>
          <a:ext cx="1312890" cy="83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Chief of Police</a:t>
          </a:r>
        </a:p>
      </dsp:txBody>
      <dsp:txXfrm>
        <a:off x="5395147" y="479134"/>
        <a:ext cx="1264054" cy="784849"/>
      </dsp:txXfrm>
    </dsp:sp>
    <dsp:sp modelId="{CE147FC8-5A50-419F-8F76-EF60761DFE6A}">
      <dsp:nvSpPr>
        <dsp:cNvPr id="0" name=""/>
        <dsp:cNvSpPr/>
      </dsp:nvSpPr>
      <dsp:spPr>
        <a:xfrm>
          <a:off x="2416726" y="1531650"/>
          <a:ext cx="1312890" cy="833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EB2501-0912-41AA-9B13-3A020AF6A81B}">
      <dsp:nvSpPr>
        <dsp:cNvPr id="0" name=""/>
        <dsp:cNvSpPr/>
      </dsp:nvSpPr>
      <dsp:spPr>
        <a:xfrm>
          <a:off x="2562603" y="1670233"/>
          <a:ext cx="1312890" cy="83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9525">
                <a:prstDash val="solid"/>
              </a:ln>
              <a:effectLst/>
              <a:latin typeface="Cambria" panose="02040503050406030204" pitchFamily="18" charset="0"/>
              <a:ea typeface="Cambria" panose="02040503050406030204" pitchFamily="18" charset="0"/>
            </a:rPr>
            <a:t>Sergeants     (3)   </a:t>
          </a:r>
        </a:p>
      </dsp:txBody>
      <dsp:txXfrm>
        <a:off x="2587021" y="1694651"/>
        <a:ext cx="1264054" cy="784849"/>
      </dsp:txXfrm>
    </dsp:sp>
    <dsp:sp modelId="{4878367C-3477-40DE-A487-5CAE988E990F}">
      <dsp:nvSpPr>
        <dsp:cNvPr id="0" name=""/>
        <dsp:cNvSpPr/>
      </dsp:nvSpPr>
      <dsp:spPr>
        <a:xfrm>
          <a:off x="9761" y="2747168"/>
          <a:ext cx="1312890" cy="833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4EDEF2F-381A-4631-810B-8550BE30976E}">
      <dsp:nvSpPr>
        <dsp:cNvPr id="0" name=""/>
        <dsp:cNvSpPr/>
      </dsp:nvSpPr>
      <dsp:spPr>
        <a:xfrm>
          <a:off x="155637" y="2885751"/>
          <a:ext cx="1312890" cy="83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Patrol Officers (4)</a:t>
          </a:r>
        </a:p>
      </dsp:txBody>
      <dsp:txXfrm>
        <a:off x="180055" y="2910169"/>
        <a:ext cx="1264054" cy="784849"/>
      </dsp:txXfrm>
    </dsp:sp>
    <dsp:sp modelId="{B63A6D64-EF61-489F-9B02-069A7C95F5E9}">
      <dsp:nvSpPr>
        <dsp:cNvPr id="0" name=""/>
        <dsp:cNvSpPr/>
      </dsp:nvSpPr>
      <dsp:spPr>
        <a:xfrm>
          <a:off x="1614404" y="2747168"/>
          <a:ext cx="1312890" cy="833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FF6A21-3B26-4CD1-A5AD-1E2B67415439}">
      <dsp:nvSpPr>
        <dsp:cNvPr id="0" name=""/>
        <dsp:cNvSpPr/>
      </dsp:nvSpPr>
      <dsp:spPr>
        <a:xfrm>
          <a:off x="1760281" y="2885751"/>
          <a:ext cx="1312890" cy="83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School Resource Officers (2)        </a:t>
          </a:r>
        </a:p>
      </dsp:txBody>
      <dsp:txXfrm>
        <a:off x="1784699" y="2910169"/>
        <a:ext cx="1264054" cy="784849"/>
      </dsp:txXfrm>
    </dsp:sp>
    <dsp:sp modelId="{4DE79180-7243-4D8E-8A07-8A0E2A277FB3}">
      <dsp:nvSpPr>
        <dsp:cNvPr id="0" name=""/>
        <dsp:cNvSpPr/>
      </dsp:nvSpPr>
      <dsp:spPr>
        <a:xfrm>
          <a:off x="3219048" y="2747168"/>
          <a:ext cx="1312890" cy="833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459600-6593-4D6E-88D8-0D2A651DEB66}">
      <dsp:nvSpPr>
        <dsp:cNvPr id="0" name=""/>
        <dsp:cNvSpPr/>
      </dsp:nvSpPr>
      <dsp:spPr>
        <a:xfrm>
          <a:off x="3364924" y="2885751"/>
          <a:ext cx="1312890" cy="83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Reserve Officers (2)</a:t>
          </a:r>
        </a:p>
      </dsp:txBody>
      <dsp:txXfrm>
        <a:off x="3389342" y="2910169"/>
        <a:ext cx="1264054" cy="784849"/>
      </dsp:txXfrm>
    </dsp:sp>
    <dsp:sp modelId="{162EBC9D-D1CD-4D97-8299-EF820A937E00}">
      <dsp:nvSpPr>
        <dsp:cNvPr id="0" name=""/>
        <dsp:cNvSpPr/>
      </dsp:nvSpPr>
      <dsp:spPr>
        <a:xfrm>
          <a:off x="4823691" y="2747168"/>
          <a:ext cx="1312890" cy="833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F53171-F98E-4072-AFA8-39E0C5687B12}">
      <dsp:nvSpPr>
        <dsp:cNvPr id="0" name=""/>
        <dsp:cNvSpPr/>
      </dsp:nvSpPr>
      <dsp:spPr>
        <a:xfrm>
          <a:off x="4969568" y="2885751"/>
          <a:ext cx="1312890" cy="83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Community Service Officer (1)</a:t>
          </a:r>
        </a:p>
      </dsp:txBody>
      <dsp:txXfrm>
        <a:off x="4993986" y="2910169"/>
        <a:ext cx="1264054" cy="784849"/>
      </dsp:txXfrm>
    </dsp:sp>
    <dsp:sp modelId="{32F1A597-0D4F-4788-BACD-7AB6D943F2DF}">
      <dsp:nvSpPr>
        <dsp:cNvPr id="0" name=""/>
        <dsp:cNvSpPr/>
      </dsp:nvSpPr>
      <dsp:spPr>
        <a:xfrm>
          <a:off x="8032978" y="1531650"/>
          <a:ext cx="1312890" cy="833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516F31-78D8-4837-A338-41A11A36CB8D}">
      <dsp:nvSpPr>
        <dsp:cNvPr id="0" name=""/>
        <dsp:cNvSpPr/>
      </dsp:nvSpPr>
      <dsp:spPr>
        <a:xfrm>
          <a:off x="8178855" y="1670233"/>
          <a:ext cx="1312890" cy="83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Police Services Manager     </a:t>
          </a:r>
        </a:p>
      </dsp:txBody>
      <dsp:txXfrm>
        <a:off x="8203273" y="1694651"/>
        <a:ext cx="1264054" cy="784849"/>
      </dsp:txXfrm>
    </dsp:sp>
    <dsp:sp modelId="{26DECE60-593C-48EA-A969-CB1183D4E977}">
      <dsp:nvSpPr>
        <dsp:cNvPr id="0" name=""/>
        <dsp:cNvSpPr/>
      </dsp:nvSpPr>
      <dsp:spPr>
        <a:xfrm>
          <a:off x="6428335" y="2747168"/>
          <a:ext cx="1312890" cy="833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C682B6-9D0A-4CF1-A5E9-53D8BA5F0078}">
      <dsp:nvSpPr>
        <dsp:cNvPr id="0" name=""/>
        <dsp:cNvSpPr/>
      </dsp:nvSpPr>
      <dsp:spPr>
        <a:xfrm>
          <a:off x="6574211" y="2885751"/>
          <a:ext cx="1312890" cy="83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Dispatchers      (3)</a:t>
          </a:r>
        </a:p>
      </dsp:txBody>
      <dsp:txXfrm>
        <a:off x="6598629" y="2910169"/>
        <a:ext cx="1264054" cy="784849"/>
      </dsp:txXfrm>
    </dsp:sp>
    <dsp:sp modelId="{30DB06E9-F6DE-4AA8-96AF-924683C51325}">
      <dsp:nvSpPr>
        <dsp:cNvPr id="0" name=""/>
        <dsp:cNvSpPr/>
      </dsp:nvSpPr>
      <dsp:spPr>
        <a:xfrm>
          <a:off x="8032978" y="2747168"/>
          <a:ext cx="1312890" cy="833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D365C3-4A5B-4F25-BAF4-5B25CCAA6736}">
      <dsp:nvSpPr>
        <dsp:cNvPr id="0" name=""/>
        <dsp:cNvSpPr/>
      </dsp:nvSpPr>
      <dsp:spPr>
        <a:xfrm>
          <a:off x="8178855" y="2885751"/>
          <a:ext cx="1312890" cy="83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Records</a:t>
          </a:r>
          <a:r>
            <a:rPr lang="en-US" sz="1400" b="1" kern="1200" cap="none" spc="0" dirty="0">
              <a:ln w="9525">
                <a:prstDash val="solid"/>
              </a:ln>
              <a:effectLst/>
            </a:rPr>
            <a:t> </a:t>
          </a:r>
        </a:p>
      </dsp:txBody>
      <dsp:txXfrm>
        <a:off x="8203273" y="2910169"/>
        <a:ext cx="1264054" cy="784849"/>
      </dsp:txXfrm>
    </dsp:sp>
    <dsp:sp modelId="{EECB76DE-AE48-45C5-B3CF-18C7CC0B3CB8}">
      <dsp:nvSpPr>
        <dsp:cNvPr id="0" name=""/>
        <dsp:cNvSpPr/>
      </dsp:nvSpPr>
      <dsp:spPr>
        <a:xfrm>
          <a:off x="9637621" y="2747168"/>
          <a:ext cx="1312890" cy="8336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788442-65B7-49B3-A449-77A915A93B7D}">
      <dsp:nvSpPr>
        <dsp:cNvPr id="0" name=""/>
        <dsp:cNvSpPr/>
      </dsp:nvSpPr>
      <dsp:spPr>
        <a:xfrm>
          <a:off x="9783498" y="2885751"/>
          <a:ext cx="1312890" cy="8336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cap="none" spc="0" dirty="0">
              <a:ln w="9525">
                <a:prstDash val="solid"/>
              </a:ln>
              <a:effectLst/>
              <a:latin typeface="Cambria" panose="02040503050406030204" pitchFamily="18" charset="0"/>
            </a:rPr>
            <a:t>Property Room/ Evidence</a:t>
          </a:r>
        </a:p>
      </dsp:txBody>
      <dsp:txXfrm>
        <a:off x="9807916" y="2910169"/>
        <a:ext cx="1264054" cy="784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2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49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9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4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8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8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7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04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5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2AB48-6B81-443C-84F0-8098475CA912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9ABD0-655E-4203-B2D8-6AEABBAE0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4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34850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latin typeface="Arial Black" panose="020B0A04020102020204" pitchFamily="34" charset="0"/>
              </a:rPr>
              <a:t>Dos Palos Police Department</a:t>
            </a:r>
            <a:br>
              <a:rPr lang="en-US" sz="4000" dirty="0">
                <a:latin typeface="Arial Black" panose="020B0A04020102020204" pitchFamily="34" charset="0"/>
              </a:rPr>
            </a:br>
            <a:r>
              <a:rPr lang="en-US" sz="4000" dirty="0">
                <a:latin typeface="Arial Black" panose="020B0A04020102020204" pitchFamily="34" charset="0"/>
              </a:rPr>
              <a:t>Organizational Chart</a:t>
            </a:r>
            <a:br>
              <a:rPr lang="en-US" dirty="0">
                <a:latin typeface="Arial Black" panose="020B0A04020102020204" pitchFamily="34" charset="0"/>
              </a:rPr>
            </a:br>
            <a:endParaRPr lang="en-US" dirty="0">
              <a:latin typeface="Arial Black" panose="020B0A04020102020204" pitchFamily="34" charset="0"/>
            </a:endParaRPr>
          </a:p>
        </p:txBody>
      </p:sp>
      <p:graphicFrame>
        <p:nvGraphicFramePr>
          <p:cNvPr id="6" name="Content Placeholder 5" descr="Hierarchy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21195232"/>
              </p:ext>
            </p:extLst>
          </p:nvPr>
        </p:nvGraphicFramePr>
        <p:xfrm>
          <a:off x="0" y="2493818"/>
          <a:ext cx="11106150" cy="4035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B022BAAA-EA8C-44BC-992D-D5567610E5D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854" y="1712273"/>
            <a:ext cx="998290" cy="99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C0CA944-4AE8-4D0E-8096-BD502B7347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Cambria</vt:lpstr>
      <vt:lpstr>Office Theme</vt:lpstr>
      <vt:lpstr>Dos Palos Police Department Organizational Chart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2018-01-09T20:20:50Z</dcterms:created>
  <dcterms:modified xsi:type="dcterms:W3CDTF">2021-08-24T20:42:22Z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TC040010459991</vt:lpwstr>
  </property>
</Properties>
</file>